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maps/place/data=!4m2!3m1!1s0x465a12d32b3955b1:0xcb7e5ffc4f3145e9?sa=X&amp;ved=1t:8290&amp;ictx=11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com/maps/place/data=!4m2!3m1!1s0x465a6d2cc9460149:0xa19cdb95b6608fd3?sa=X&amp;ved=1t:8290&amp;ictx=11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411480"/>
            <a:ext cx="1828800" cy="14053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" y="697642"/>
            <a:ext cx="4794553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CDA353"/>
                </a:solidFill>
                <a:latin typeface="Aptos"/>
              </a:defRPr>
            </a:pPr>
            <a:r>
              <a:rPr lang="sv-SE" sz="36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Inbjudan till</a:t>
            </a:r>
            <a:endParaRPr sz="36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52825"/>
            <a:ext cx="8430768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PUR-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gruppens</a:t>
            </a:r>
            <a:br>
              <a:rPr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höstmöte</a:t>
            </a:r>
            <a:endParaRPr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6304" y="3876496"/>
            <a:ext cx="6327648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200" b="0">
                <a:solidFill>
                  <a:srgbClr val="FFFFFF"/>
                </a:solidFill>
                <a:latin typeface="Aptos"/>
              </a:defRPr>
            </a:pPr>
            <a:r>
              <a:rPr b="1" dirty="0" err="1">
                <a:solidFill>
                  <a:schemeClr val="accent6">
                    <a:lumMod val="75000"/>
                  </a:schemeClr>
                </a:solidFill>
              </a:rPr>
              <a:t>Tisdag</a:t>
            </a:r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 10 </a:t>
            </a:r>
            <a:r>
              <a:rPr b="1" dirty="0" err="1">
                <a:solidFill>
                  <a:schemeClr val="accent6">
                    <a:lumMod val="75000"/>
                  </a:schemeClr>
                </a:solidFill>
              </a:rPr>
              <a:t>november</a:t>
            </a:r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84982" y="3559573"/>
            <a:ext cx="6887818" cy="23083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12.00 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Lunch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på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Slottsvillan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endParaRPr lang="sv-SE" dirty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defRPr sz="1600" b="0">
                <a:solidFill>
                  <a:srgbClr val="D5E2E7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</a:rPr>
              <a:t>•  </a:t>
            </a: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  14.00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Besök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på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Husqvarna Museum</a:t>
            </a:r>
            <a:endParaRPr lang="sv-SE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Presentation från Museet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Pur Gruppens höstmöte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Rundvandring på Museet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Stängning 17.30 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Ca 19.30 middag i Jönköping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endParaRPr lang="sv-SE" dirty="0"/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endParaRPr dirty="0"/>
          </a:p>
        </p:txBody>
      </p:sp>
      <p:sp>
        <p:nvSpPr>
          <p:cNvPr id="8" name="Oval 7"/>
          <p:cNvSpPr/>
          <p:nvPr/>
        </p:nvSpPr>
        <p:spPr>
          <a:xfrm>
            <a:off x="8229600" y="2743200"/>
            <a:ext cx="2743200" cy="2743200"/>
          </a:xfrm>
          <a:prstGeom prst="ellipse">
            <a:avLst/>
          </a:prstGeom>
          <a:noFill/>
          <a:ln w="31750">
            <a:solidFill>
              <a:srgbClr val="0084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732520" y="3246120"/>
            <a:ext cx="1737360" cy="1737360"/>
          </a:xfrm>
          <a:prstGeom prst="ellipse">
            <a:avLst/>
          </a:prstGeom>
          <a:noFill/>
          <a:ln w="19050">
            <a:solidFill>
              <a:srgbClr val="CDA3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18120" y="5715000"/>
            <a:ext cx="3474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Välkommen!</a:t>
            </a:r>
          </a:p>
        </p:txBody>
      </p:sp>
      <p:pic>
        <p:nvPicPr>
          <p:cNvPr id="11" name="Bildobjekt 10" descr="Home - Husqvarna Museum">
            <a:extLst>
              <a:ext uri="{FF2B5EF4-FFF2-40B4-BE49-F238E27FC236}">
                <a16:creationId xmlns:a16="http://schemas.microsoft.com/office/drawing/2014/main" id="{D83C0778-3174-E43F-E7ED-FF3960643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045" y="707923"/>
            <a:ext cx="3768803" cy="2650972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CAFD0A65-0FA8-D2F6-EA32-210AE9A20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118" y="2633236"/>
            <a:ext cx="3564159" cy="29908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5480" y="320040"/>
            <a:ext cx="2057400" cy="15810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78992" y="1920240"/>
            <a:ext cx="32004" cy="28346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32688" y="2029968"/>
            <a:ext cx="329184" cy="32918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32688" y="3767328"/>
            <a:ext cx="329184" cy="32918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554480" y="1910758"/>
            <a:ext cx="1280160" cy="3847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900" b="1">
                <a:solidFill>
                  <a:srgbClr val="008491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</a:rPr>
              <a:t>12.00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1713827"/>
            <a:ext cx="594360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2200" b="1">
                <a:solidFill>
                  <a:srgbClr val="162F48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</a:rPr>
              <a:t>Lunch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på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Slottsvillan</a:t>
            </a: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sv-SE" sz="2200" u="sng" dirty="0">
                <a:solidFill>
                  <a:srgbClr val="0000FF"/>
                </a:solidFill>
                <a:latin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</a:p>
          <a:p>
            <a:pPr>
              <a:defRPr sz="2200" b="1">
                <a:solidFill>
                  <a:srgbClr val="162F48"/>
                </a:solidFill>
                <a:latin typeface="Aptos"/>
              </a:defRPr>
            </a:pPr>
            <a:r>
              <a:rPr lang="sv-SE" sz="2200" u="sng" dirty="0" err="1">
                <a:solidFill>
                  <a:schemeClr val="accent6">
                    <a:lumMod val="75000"/>
                  </a:schemeClr>
                </a:solidFill>
                <a:latin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Hakarpsvägen</a:t>
            </a:r>
            <a:r>
              <a:rPr lang="sv-SE" sz="2200" u="sng" dirty="0">
                <a:solidFill>
                  <a:schemeClr val="accent6">
                    <a:lumMod val="75000"/>
                  </a:schemeClr>
                </a:solidFill>
                <a:latin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3, 561 41 Huskvarna</a:t>
            </a:r>
            <a:endParaRPr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0" y="2487055"/>
            <a:ext cx="7955279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0">
                <a:solidFill>
                  <a:srgbClr val="53626C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</a:rPr>
              <a:t>Vi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samlas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för lunch och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får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möjlighet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att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umgås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och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utbyta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erfarenheter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3513969"/>
            <a:ext cx="173736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1">
                <a:solidFill>
                  <a:srgbClr val="008491"/>
                </a:solidFill>
                <a:latin typeface="Aptos"/>
              </a:defRPr>
            </a:pPr>
            <a:r>
              <a:rPr lang="sv-SE" sz="2000" dirty="0">
                <a:solidFill>
                  <a:schemeClr val="accent6">
                    <a:lumMod val="75000"/>
                  </a:schemeClr>
                </a:solidFill>
              </a:rPr>
              <a:t>14.00</a:t>
            </a:r>
          </a:p>
          <a:p>
            <a:pPr algn="l">
              <a:defRPr sz="1700" b="1">
                <a:solidFill>
                  <a:srgbClr val="008491"/>
                </a:solidFill>
                <a:latin typeface="Aptos"/>
              </a:defRPr>
            </a:pPr>
            <a:endParaRPr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834640" y="3451188"/>
            <a:ext cx="704088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2200" b="1">
                <a:solidFill>
                  <a:srgbClr val="162F48"/>
                </a:solidFill>
                <a:latin typeface="Aptos"/>
              </a:defRPr>
            </a:pP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Besök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på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Husqvarna Museum</a:t>
            </a: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,</a:t>
            </a:r>
          </a:p>
          <a:p>
            <a:pPr>
              <a:defRPr sz="2200" b="1">
                <a:solidFill>
                  <a:srgbClr val="162F48"/>
                </a:solidFill>
                <a:latin typeface="Aptos"/>
              </a:defRPr>
            </a:pPr>
            <a:r>
              <a:rPr lang="sv-SE" sz="2200" u="sng" dirty="0" err="1">
                <a:solidFill>
                  <a:schemeClr val="accent6">
                    <a:lumMod val="75000"/>
                  </a:schemeClr>
                </a:solidFill>
                <a:latin typeface="Apto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Hakarpsvägen</a:t>
            </a:r>
            <a:r>
              <a:rPr lang="sv-SE" sz="2200" u="sng" dirty="0">
                <a:solidFill>
                  <a:schemeClr val="accent6">
                    <a:lumMod val="75000"/>
                  </a:schemeClr>
                </a:solidFill>
                <a:latin typeface="Apto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1, 561 41 Huskvarna</a:t>
            </a:r>
            <a:endParaRPr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43200" y="4242703"/>
            <a:ext cx="80467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0">
                <a:solidFill>
                  <a:srgbClr val="53626C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  G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emensamt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besök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med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inblick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i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Husqvarnas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historia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och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industriella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utveckling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5349240"/>
            <a:ext cx="10835640" cy="658368"/>
          </a:xfrm>
          <a:prstGeom prst="roundRect">
            <a:avLst/>
          </a:prstGeom>
          <a:solidFill>
            <a:srgbClr val="162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5478592"/>
            <a:ext cx="10332720" cy="35394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Vänligen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återkom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med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besked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om du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kan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delta.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900" b="1">
                <a:solidFill>
                  <a:srgbClr val="53626C"/>
                </a:solidFill>
                <a:latin typeface="Aptos"/>
              </a:defRPr>
            </a:pPr>
            <a:r>
              <a:rPr>
                <a:solidFill>
                  <a:srgbClr val="E67019"/>
                </a:solidFill>
              </a:rPr>
              <a:t>PUR-GRUPPEN  •  HÖSTMÖTE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92840" y="6437376"/>
            <a:ext cx="36576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1">
                <a:solidFill>
                  <a:srgbClr val="53626C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199D3601-CA76-E161-9FF1-D5A5B46C6D16}"/>
              </a:ext>
            </a:extLst>
          </p:cNvPr>
          <p:cNvSpPr txBox="1"/>
          <p:nvPr/>
        </p:nvSpPr>
        <p:spPr>
          <a:xfrm>
            <a:off x="502920" y="320040"/>
            <a:ext cx="8503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000" b="1" dirty="0">
                <a:solidFill>
                  <a:srgbClr val="E67019"/>
                </a:solidFill>
              </a:rPr>
              <a:t>Varmt välkommen till PUR-gruppens höstmöte</a:t>
            </a:r>
          </a:p>
          <a:p>
            <a:endParaRPr lang="en-US" dirty="0"/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DD87732D-806E-2366-E63D-92A5CEE73729}"/>
              </a:ext>
            </a:extLst>
          </p:cNvPr>
          <p:cNvSpPr txBox="1"/>
          <p:nvPr/>
        </p:nvSpPr>
        <p:spPr>
          <a:xfrm>
            <a:off x="579120" y="941833"/>
            <a:ext cx="85625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53626C"/>
                </a:solidFill>
                <a:latin typeface="Aptos"/>
              </a:defRPr>
            </a:pPr>
            <a:r>
              <a:rPr lang="sv-SE" sz="1800" dirty="0">
                <a:solidFill>
                  <a:schemeClr val="accent6">
                    <a:lumMod val="75000"/>
                  </a:schemeClr>
                </a:solidFill>
              </a:rPr>
              <a:t>Vi ser fram emot en trevlig dag med gemenskap, erfarenhetsutbyte och ett intressant besök i Huskvarna.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A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UBAQEBAQEBAQEBAQEBAQMAAAAAAAAAAwAAAAMAAAAA/////wUACgwAAAAAAAAAAAAAIAD///////////////8AAAD///////////////8DAAAAAgD///////8DAAAAAw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Q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ydUagzCBDdBiCKfyW4pjboEAAAAAAADAAAAAAADAAAAAwADAAIA////////BQAAAAMAEAALBc5iR/g62UOoQYdbd3dpWgQAAAABAAMAAAACAAMAAAAEAAMAAAAAAP///////wQAAQD///////8FAAAABAAQAAvlTHL4f3QlSKnGMYyBWuQwBAAAAAIAAwAAAAMAAw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AMOAAAAAAAAAAAAAP/////GAMYAAAAFX2lkABAAAAAEJ1RqDMIEN0GIIp/JbimNugNEYXRhAFMAAAAIUHJlc2VudGF0aW9uU2Nhbm5lZEZvckxpbmtlZFNoYXBlcwAAAk51bWJlckZvcm1hdFNlcGFyYXRvck1vZGUACgAAAEF1dG9tYXRpYwAAAk5hbWUAJAAAAExpbmtlZFNoYXBlUHJlc2VudGF0aW9uU2V0dGluZ3NEYXRhABBWZXJzaW9uAAAAAAAJTGFzdFdyaXRlAP5K7lehAQAAAAEA/////4MAgwAAAAVfaWQAEAAAAAQFzmJH+DrZQ6hBh1t3d2laA0RhdGEAGwAAAARMaW5rZWRTaGFwZURhdGEABQAAAAAAAk5hbWUAGQAAAExpbmtlZFNoYXBlc0RhdGFQcm9wZXJ0eQAQVmVyc2lvbgAAAAAACUxhc3RXcml0ZQDSSu5XoQEAAAACAP////+DAIMAAAAFX2lkABAAAAAE5Uxy+H90JUipxjGMgVrkMANEYXRhABsAAAAETGlua2VkU2hhcGVEYXRhAAUAAAAAAAJOYW1lABkAAABMaW5rZWRTaGFwZXNEYXRhUHJvcGVydHkAEFZlcnNpb24AAQAAAAlMYXN0V3JpdGUA+UruV6E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C9CwAAAAAAAAAAAAAgAf///////////////wAAAP///////////////wUAAAACAP///////wUAAAAEAP///////wUAAAAEAP///////wUAAAAEAP///////wUAAAAE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JQAGTGlua2VkU2hhcGVQcmVzZW50YXRpb25TZXR0aW5nc0RhdGFfMAQAAAAAAAUAAAAAAAUAAAADAAMAAQEDAAAAAwD///////8aAAZMaW5rZWRTaGFwZXNEYXRhUHJvcGVydHlfMAQAAAABAAUAAAACAAUAAAAEAAQABQEDAAAABAD///////8aAAZMaW5rZWRTaGFwZXNEYXRhUHJvcGVydHlfMQQAAAACAAUAAAADAAUAAAABAAUAAAAAAP///////wUAAAAAAP///////wUAAAAAAP///////wUAAAAAAP///////w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9280733971440317"/>
  <p:tag name="EMPOWERCHARTSPROPERTIES_A_LENGTH" val="2457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126</Words>
  <Application>Microsoft Office PowerPoint</Application>
  <PresentationFormat>Bredbild</PresentationFormat>
  <Paragraphs>24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Office Theme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Dragan</dc:creator>
  <cp:keywords/>
  <dc:description>generated using python-pptx</dc:description>
  <cp:lastModifiedBy>Thors, Helen</cp:lastModifiedBy>
  <cp:revision>8</cp:revision>
  <dcterms:created xsi:type="dcterms:W3CDTF">2013-01-27T09:14:16Z</dcterms:created>
  <dcterms:modified xsi:type="dcterms:W3CDTF">2026-10-20T07:03:29Z</dcterms:modified>
  <cp:category/>
</cp:coreProperties>
</file>