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</p:sldIdLst>
  <p:sldSz cx="12192000" cy="6858000"/>
  <p:notesSz cx="6858000" cy="9144000"/>
  <p:custDataLst>
    <p:tags r:id="rId4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50" d="100"/>
          <a:sy n="150" d="100"/>
        </p:scale>
        <p:origin x="654" y="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maps/place/data=!4m2!3m1!1s0x465a12d32b3955b1:0xcb7e5ffc4f3145e9?sa=X&amp;ved=1t:8290&amp;ictx=111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google.com/maps/place/data=!4m2!3m1!1s0x465a6d2cc9460149:0xa19cdb95b6608fd3?sa=X&amp;ved=1t:8290&amp;ictx=111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(2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8360" y="411480"/>
            <a:ext cx="1828800" cy="140538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-1" y="697642"/>
            <a:ext cx="4794553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600" b="1">
                <a:solidFill>
                  <a:srgbClr val="CDA353"/>
                </a:solidFill>
                <a:latin typeface="Aptos"/>
              </a:defRPr>
            </a:pPr>
            <a:r>
              <a:rPr lang="sv-SE" sz="36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 Inbjudan till</a:t>
            </a:r>
            <a:endParaRPr sz="3600" dirty="0">
              <a:solidFill>
                <a:schemeClr val="accent6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1452825"/>
            <a:ext cx="8430768" cy="120032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3600" b="1">
                <a:solidFill>
                  <a:srgbClr val="FFFFFF"/>
                </a:solidFill>
                <a:latin typeface="Aptos"/>
              </a:defRPr>
            </a:pPr>
            <a:r>
              <a:rPr lang="sv-SE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dirty="0">
                <a:solidFill>
                  <a:schemeClr val="accent6">
                    <a:lumMod val="75000"/>
                  </a:schemeClr>
                </a:solidFill>
              </a:rPr>
              <a:t>PUR-</a:t>
            </a:r>
            <a:r>
              <a:rPr dirty="0" err="1">
                <a:solidFill>
                  <a:schemeClr val="accent6">
                    <a:lumMod val="75000"/>
                  </a:schemeClr>
                </a:solidFill>
              </a:rPr>
              <a:t>gruppens</a:t>
            </a:r>
            <a:br>
              <a:rPr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sv-SE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dirty="0" err="1">
                <a:solidFill>
                  <a:schemeClr val="accent6">
                    <a:lumMod val="75000"/>
                  </a:schemeClr>
                </a:solidFill>
              </a:rPr>
              <a:t>höstmöte</a:t>
            </a:r>
            <a:endParaRPr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6304" y="3876496"/>
            <a:ext cx="6327648" cy="43088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2200" b="0">
                <a:solidFill>
                  <a:srgbClr val="FFFFFF"/>
                </a:solidFill>
                <a:latin typeface="Aptos"/>
              </a:defRPr>
            </a:pPr>
            <a:r>
              <a:rPr b="1" dirty="0" err="1">
                <a:solidFill>
                  <a:schemeClr val="accent6">
                    <a:lumMod val="75000"/>
                  </a:schemeClr>
                </a:solidFill>
              </a:rPr>
              <a:t>Tisdag</a:t>
            </a:r>
            <a:r>
              <a:rPr b="1" dirty="0">
                <a:solidFill>
                  <a:schemeClr val="accent6">
                    <a:lumMod val="75000"/>
                  </a:schemeClr>
                </a:solidFill>
              </a:rPr>
              <a:t> 10 </a:t>
            </a:r>
            <a:r>
              <a:rPr b="1" dirty="0" err="1">
                <a:solidFill>
                  <a:schemeClr val="accent6">
                    <a:lumMod val="75000"/>
                  </a:schemeClr>
                </a:solidFill>
              </a:rPr>
              <a:t>november</a:t>
            </a:r>
            <a:r>
              <a:rPr b="1" dirty="0">
                <a:solidFill>
                  <a:schemeClr val="accent6">
                    <a:lumMod val="75000"/>
                  </a:schemeClr>
                </a:solidFill>
              </a:rPr>
              <a:t>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084982" y="3436463"/>
            <a:ext cx="6887818" cy="255454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  <a:defRPr sz="1600" b="0">
                <a:solidFill>
                  <a:srgbClr val="D5E2E7"/>
                </a:solidFill>
                <a:latin typeface="Aptos"/>
              </a:defRPr>
            </a:pPr>
            <a:r>
              <a:rPr lang="sv-SE" dirty="0">
                <a:solidFill>
                  <a:schemeClr val="accent6">
                    <a:lumMod val="75000"/>
                  </a:schemeClr>
                </a:solidFill>
              </a:rPr>
              <a:t>12.00 </a:t>
            </a:r>
            <a:r>
              <a:rPr dirty="0">
                <a:solidFill>
                  <a:schemeClr val="accent6">
                    <a:lumMod val="75000"/>
                  </a:schemeClr>
                </a:solidFill>
              </a:rPr>
              <a:t>Lunch </a:t>
            </a:r>
            <a:r>
              <a:rPr dirty="0" err="1">
                <a:solidFill>
                  <a:schemeClr val="accent6">
                    <a:lumMod val="75000"/>
                  </a:schemeClr>
                </a:solidFill>
              </a:rPr>
              <a:t>på</a:t>
            </a:r>
            <a:r>
              <a:rPr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dirty="0" err="1">
                <a:solidFill>
                  <a:schemeClr val="accent6">
                    <a:lumMod val="75000"/>
                  </a:schemeClr>
                </a:solidFill>
              </a:rPr>
              <a:t>Slottsvillan</a:t>
            </a:r>
            <a:endParaRPr lang="sv-SE" dirty="0">
              <a:solidFill>
                <a:schemeClr val="accent6">
                  <a:lumMod val="75000"/>
                </a:schemeClr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  <a:defRPr sz="1600" b="0">
                <a:solidFill>
                  <a:srgbClr val="D5E2E7"/>
                </a:solidFill>
                <a:latin typeface="Aptos"/>
              </a:defRPr>
            </a:pPr>
            <a:r>
              <a:rPr lang="sv-SE" dirty="0">
                <a:solidFill>
                  <a:schemeClr val="accent6">
                    <a:lumMod val="75000"/>
                  </a:schemeClr>
                </a:solidFill>
              </a:rPr>
              <a:t>13.00 Presentation av TMC</a:t>
            </a:r>
            <a:r>
              <a:rPr dirty="0">
                <a:solidFill>
                  <a:schemeClr val="accent6">
                    <a:lumMod val="75000"/>
                  </a:schemeClr>
                </a:solidFill>
              </a:rPr>
              <a:t>  </a:t>
            </a:r>
            <a:endParaRPr lang="sv-SE" dirty="0">
              <a:solidFill>
                <a:schemeClr val="accent6">
                  <a:lumMod val="75000"/>
                </a:schemeClr>
              </a:solidFill>
            </a:endParaRPr>
          </a:p>
          <a:p>
            <a:pPr algn="l">
              <a:defRPr sz="1600" b="0">
                <a:solidFill>
                  <a:srgbClr val="D5E2E7"/>
                </a:solidFill>
                <a:latin typeface="Aptos"/>
              </a:defRPr>
            </a:pPr>
            <a:r>
              <a:rPr dirty="0">
                <a:solidFill>
                  <a:schemeClr val="accent6">
                    <a:lumMod val="75000"/>
                  </a:schemeClr>
                </a:solidFill>
              </a:rPr>
              <a:t>•  </a:t>
            </a:r>
            <a:r>
              <a:rPr lang="sv-SE" dirty="0">
                <a:solidFill>
                  <a:schemeClr val="accent6">
                    <a:lumMod val="75000"/>
                  </a:schemeClr>
                </a:solidFill>
              </a:rPr>
              <a:t>  14.00 </a:t>
            </a:r>
            <a:r>
              <a:rPr dirty="0" err="1">
                <a:solidFill>
                  <a:schemeClr val="accent6">
                    <a:lumMod val="75000"/>
                  </a:schemeClr>
                </a:solidFill>
              </a:rPr>
              <a:t>Besök</a:t>
            </a:r>
            <a:r>
              <a:rPr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dirty="0" err="1">
                <a:solidFill>
                  <a:schemeClr val="accent6">
                    <a:lumMod val="75000"/>
                  </a:schemeClr>
                </a:solidFill>
              </a:rPr>
              <a:t>på</a:t>
            </a:r>
            <a:r>
              <a:rPr dirty="0">
                <a:solidFill>
                  <a:schemeClr val="accent6">
                    <a:lumMod val="75000"/>
                  </a:schemeClr>
                </a:solidFill>
              </a:rPr>
              <a:t> Husqvarna Museum</a:t>
            </a:r>
            <a:endParaRPr lang="sv-SE" dirty="0">
              <a:solidFill>
                <a:schemeClr val="accent6">
                  <a:lumMod val="75000"/>
                </a:schemeClr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  <a:defRPr sz="1600" b="0">
                <a:solidFill>
                  <a:srgbClr val="D5E2E7"/>
                </a:solidFill>
                <a:latin typeface="Aptos"/>
              </a:defRPr>
            </a:pPr>
            <a:r>
              <a:rPr lang="sv-SE" dirty="0">
                <a:solidFill>
                  <a:schemeClr val="accent6">
                    <a:lumMod val="75000"/>
                  </a:schemeClr>
                </a:solidFill>
              </a:rPr>
              <a:t>Presentation från Museet</a:t>
            </a:r>
          </a:p>
          <a:p>
            <a:pPr marL="285750" indent="-285750" algn="l">
              <a:buFont typeface="Arial" panose="020B0604020202020204" pitchFamily="34" charset="0"/>
              <a:buChar char="•"/>
              <a:defRPr sz="1600" b="0">
                <a:solidFill>
                  <a:srgbClr val="D5E2E7"/>
                </a:solidFill>
                <a:latin typeface="Aptos"/>
              </a:defRPr>
            </a:pPr>
            <a:r>
              <a:rPr lang="sv-SE" dirty="0">
                <a:solidFill>
                  <a:schemeClr val="accent6">
                    <a:lumMod val="75000"/>
                  </a:schemeClr>
                </a:solidFill>
              </a:rPr>
              <a:t>Pur Gruppens höstmöte</a:t>
            </a:r>
          </a:p>
          <a:p>
            <a:pPr marL="285750" indent="-285750" algn="l">
              <a:buFont typeface="Arial" panose="020B0604020202020204" pitchFamily="34" charset="0"/>
              <a:buChar char="•"/>
              <a:defRPr sz="1600" b="0">
                <a:solidFill>
                  <a:srgbClr val="D5E2E7"/>
                </a:solidFill>
                <a:latin typeface="Aptos"/>
              </a:defRPr>
            </a:pPr>
            <a:r>
              <a:rPr lang="sv-SE" dirty="0">
                <a:solidFill>
                  <a:schemeClr val="accent6">
                    <a:lumMod val="75000"/>
                  </a:schemeClr>
                </a:solidFill>
              </a:rPr>
              <a:t>Rundvandring på Museet</a:t>
            </a:r>
          </a:p>
          <a:p>
            <a:pPr marL="285750" indent="-285750" algn="l">
              <a:buFont typeface="Arial" panose="020B0604020202020204" pitchFamily="34" charset="0"/>
              <a:buChar char="•"/>
              <a:defRPr sz="1600" b="0">
                <a:solidFill>
                  <a:srgbClr val="D5E2E7"/>
                </a:solidFill>
                <a:latin typeface="Aptos"/>
              </a:defRPr>
            </a:pPr>
            <a:r>
              <a:rPr lang="sv-SE" dirty="0">
                <a:solidFill>
                  <a:schemeClr val="accent6">
                    <a:lumMod val="75000"/>
                  </a:schemeClr>
                </a:solidFill>
              </a:rPr>
              <a:t>Stängning 17.30 </a:t>
            </a:r>
          </a:p>
          <a:p>
            <a:pPr marL="285750" indent="-285750" algn="l">
              <a:buFont typeface="Arial" panose="020B0604020202020204" pitchFamily="34" charset="0"/>
              <a:buChar char="•"/>
              <a:defRPr sz="1600" b="0">
                <a:solidFill>
                  <a:srgbClr val="D5E2E7"/>
                </a:solidFill>
                <a:latin typeface="Aptos"/>
              </a:defRPr>
            </a:pPr>
            <a:r>
              <a:rPr lang="sv-SE" dirty="0">
                <a:solidFill>
                  <a:schemeClr val="accent6">
                    <a:lumMod val="75000"/>
                  </a:schemeClr>
                </a:solidFill>
              </a:rPr>
              <a:t>Ca 19.30 middag i Jönköping</a:t>
            </a:r>
          </a:p>
          <a:p>
            <a:pPr marL="285750" indent="-285750" algn="l">
              <a:buFont typeface="Arial" panose="020B0604020202020204" pitchFamily="34" charset="0"/>
              <a:buChar char="•"/>
              <a:defRPr sz="1600" b="0">
                <a:solidFill>
                  <a:srgbClr val="D5E2E7"/>
                </a:solidFill>
                <a:latin typeface="Aptos"/>
              </a:defRPr>
            </a:pPr>
            <a:endParaRPr lang="sv-SE" dirty="0"/>
          </a:p>
          <a:p>
            <a:pPr marL="285750" indent="-285750" algn="l">
              <a:buFont typeface="Arial" panose="020B0604020202020204" pitchFamily="34" charset="0"/>
              <a:buChar char="•"/>
              <a:defRPr sz="1600" b="0">
                <a:solidFill>
                  <a:srgbClr val="D5E2E7"/>
                </a:solidFill>
                <a:latin typeface="Aptos"/>
              </a:defRPr>
            </a:pPr>
            <a:endParaRPr dirty="0"/>
          </a:p>
        </p:txBody>
      </p:sp>
      <p:sp>
        <p:nvSpPr>
          <p:cNvPr id="8" name="Oval 7"/>
          <p:cNvSpPr/>
          <p:nvPr/>
        </p:nvSpPr>
        <p:spPr>
          <a:xfrm>
            <a:off x="8229600" y="2743200"/>
            <a:ext cx="2743200" cy="2743200"/>
          </a:xfrm>
          <a:prstGeom prst="ellipse">
            <a:avLst/>
          </a:prstGeom>
          <a:noFill/>
          <a:ln w="31750">
            <a:solidFill>
              <a:srgbClr val="0084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8732520" y="3246120"/>
            <a:ext cx="1737360" cy="1737360"/>
          </a:xfrm>
          <a:prstGeom prst="ellipse">
            <a:avLst/>
          </a:prstGeom>
          <a:noFill/>
          <a:ln w="19050">
            <a:solidFill>
              <a:srgbClr val="CDA3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818120" y="5715000"/>
            <a:ext cx="347472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700" b="1">
                <a:solidFill>
                  <a:srgbClr val="FFFFFF"/>
                </a:solidFill>
                <a:latin typeface="Aptos"/>
              </a:defRPr>
            </a:pPr>
            <a:r>
              <a:t>Välkommen!</a:t>
            </a:r>
          </a:p>
        </p:txBody>
      </p:sp>
      <p:pic>
        <p:nvPicPr>
          <p:cNvPr id="11" name="Bildobjekt 10" descr="Home - Husqvarna Museum">
            <a:extLst>
              <a:ext uri="{FF2B5EF4-FFF2-40B4-BE49-F238E27FC236}">
                <a16:creationId xmlns:a16="http://schemas.microsoft.com/office/drawing/2014/main" id="{D83C0778-3174-E43F-E7ED-FF3960643A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9045" y="707923"/>
            <a:ext cx="3768803" cy="2650972"/>
          </a:xfrm>
          <a:prstGeom prst="rect">
            <a:avLst/>
          </a:prstGeom>
        </p:spPr>
      </p:pic>
      <p:pic>
        <p:nvPicPr>
          <p:cNvPr id="13" name="Bildobjekt 12">
            <a:extLst>
              <a:ext uri="{FF2B5EF4-FFF2-40B4-BE49-F238E27FC236}">
                <a16:creationId xmlns:a16="http://schemas.microsoft.com/office/drawing/2014/main" id="{CAFD0A65-0FA8-D2F6-EA32-210AE9A203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15118" y="2633236"/>
            <a:ext cx="3564159" cy="299081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5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(2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5480" y="320040"/>
            <a:ext cx="2057400" cy="158105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078992" y="1920240"/>
            <a:ext cx="32004" cy="283464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932688" y="2029968"/>
            <a:ext cx="329184" cy="329184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932688" y="3767328"/>
            <a:ext cx="329184" cy="329184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554480" y="1910758"/>
            <a:ext cx="1280160" cy="38472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900" b="1">
                <a:solidFill>
                  <a:srgbClr val="008491"/>
                </a:solidFill>
                <a:latin typeface="Aptos"/>
              </a:defRPr>
            </a:pPr>
            <a:r>
              <a:rPr dirty="0">
                <a:solidFill>
                  <a:schemeClr val="accent6">
                    <a:lumMod val="75000"/>
                  </a:schemeClr>
                </a:solidFill>
              </a:rPr>
              <a:t>12.00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743200" y="1713827"/>
            <a:ext cx="5943600" cy="76944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defRPr sz="2200" b="1">
                <a:solidFill>
                  <a:srgbClr val="162F48"/>
                </a:solidFill>
                <a:latin typeface="Aptos"/>
              </a:defRPr>
            </a:pPr>
            <a:r>
              <a:rPr dirty="0">
                <a:solidFill>
                  <a:schemeClr val="accent6">
                    <a:lumMod val="75000"/>
                  </a:schemeClr>
                </a:solidFill>
              </a:rPr>
              <a:t>Lunch </a:t>
            </a:r>
            <a:r>
              <a:rPr dirty="0" err="1">
                <a:solidFill>
                  <a:schemeClr val="accent6">
                    <a:lumMod val="75000"/>
                  </a:schemeClr>
                </a:solidFill>
              </a:rPr>
              <a:t>på</a:t>
            </a:r>
            <a:r>
              <a:rPr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dirty="0" err="1">
                <a:solidFill>
                  <a:schemeClr val="accent6">
                    <a:lumMod val="75000"/>
                  </a:schemeClr>
                </a:solidFill>
              </a:rPr>
              <a:t>Slottsvillan</a:t>
            </a:r>
            <a:r>
              <a:rPr lang="sv-SE" dirty="0">
                <a:solidFill>
                  <a:schemeClr val="accent6">
                    <a:lumMod val="75000"/>
                  </a:schemeClr>
                </a:solidFill>
              </a:rPr>
              <a:t>,</a:t>
            </a:r>
            <a:r>
              <a:rPr lang="sv-SE" sz="2200" u="sng" dirty="0">
                <a:solidFill>
                  <a:srgbClr val="0000FF"/>
                </a:solidFill>
                <a:latin typeface="Apto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</a:p>
          <a:p>
            <a:pPr>
              <a:defRPr sz="2200" b="1">
                <a:solidFill>
                  <a:srgbClr val="162F48"/>
                </a:solidFill>
                <a:latin typeface="Aptos"/>
              </a:defRPr>
            </a:pPr>
            <a:r>
              <a:rPr lang="sv-SE" sz="2200" u="sng" dirty="0" err="1">
                <a:solidFill>
                  <a:schemeClr val="accent6">
                    <a:lumMod val="75000"/>
                  </a:schemeClr>
                </a:solidFill>
                <a:latin typeface="Apto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Hakarpsvägen</a:t>
            </a:r>
            <a:r>
              <a:rPr lang="sv-SE" sz="2200" u="sng" dirty="0">
                <a:solidFill>
                  <a:schemeClr val="accent6">
                    <a:lumMod val="75000"/>
                  </a:schemeClr>
                </a:solidFill>
                <a:latin typeface="Apto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3, 561 41 Huskvarna</a:t>
            </a:r>
            <a:endParaRPr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743200" y="2363945"/>
            <a:ext cx="7955279" cy="58477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600" b="0">
                <a:solidFill>
                  <a:srgbClr val="53626C"/>
                </a:solidFill>
                <a:latin typeface="Aptos"/>
              </a:defRPr>
            </a:pPr>
            <a:r>
              <a:rPr dirty="0">
                <a:solidFill>
                  <a:schemeClr val="accent6">
                    <a:lumMod val="75000"/>
                  </a:schemeClr>
                </a:solidFill>
              </a:rPr>
              <a:t>Vi </a:t>
            </a:r>
            <a:r>
              <a:rPr dirty="0" err="1">
                <a:solidFill>
                  <a:schemeClr val="accent6">
                    <a:lumMod val="75000"/>
                  </a:schemeClr>
                </a:solidFill>
              </a:rPr>
              <a:t>samlas</a:t>
            </a:r>
            <a:r>
              <a:rPr dirty="0">
                <a:solidFill>
                  <a:schemeClr val="accent6">
                    <a:lumMod val="75000"/>
                  </a:schemeClr>
                </a:solidFill>
              </a:rPr>
              <a:t> för lunch och </a:t>
            </a:r>
            <a:r>
              <a:rPr dirty="0" err="1">
                <a:solidFill>
                  <a:schemeClr val="accent6">
                    <a:lumMod val="75000"/>
                  </a:schemeClr>
                </a:solidFill>
              </a:rPr>
              <a:t>får</a:t>
            </a:r>
            <a:r>
              <a:rPr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dirty="0" err="1">
                <a:solidFill>
                  <a:schemeClr val="accent6">
                    <a:lumMod val="75000"/>
                  </a:schemeClr>
                </a:solidFill>
              </a:rPr>
              <a:t>möjlighet</a:t>
            </a:r>
            <a:r>
              <a:rPr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dirty="0" err="1">
                <a:solidFill>
                  <a:schemeClr val="accent6">
                    <a:lumMod val="75000"/>
                  </a:schemeClr>
                </a:solidFill>
              </a:rPr>
              <a:t>att</a:t>
            </a:r>
            <a:r>
              <a:rPr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dirty="0" err="1">
                <a:solidFill>
                  <a:schemeClr val="accent6">
                    <a:lumMod val="75000"/>
                  </a:schemeClr>
                </a:solidFill>
              </a:rPr>
              <a:t>umgås</a:t>
            </a:r>
            <a:r>
              <a:rPr dirty="0">
                <a:solidFill>
                  <a:schemeClr val="accent6">
                    <a:lumMod val="75000"/>
                  </a:schemeClr>
                </a:solidFill>
              </a:rPr>
              <a:t> och </a:t>
            </a:r>
            <a:r>
              <a:rPr dirty="0" err="1">
                <a:solidFill>
                  <a:schemeClr val="accent6">
                    <a:lumMod val="75000"/>
                  </a:schemeClr>
                </a:solidFill>
              </a:rPr>
              <a:t>utbyta</a:t>
            </a:r>
            <a:r>
              <a:rPr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dirty="0" err="1">
                <a:solidFill>
                  <a:schemeClr val="accent6">
                    <a:lumMod val="75000"/>
                  </a:schemeClr>
                </a:solidFill>
              </a:rPr>
              <a:t>erfarenheter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.</a:t>
            </a:r>
          </a:p>
          <a:p>
            <a:pPr algn="l">
              <a:defRPr sz="1600" b="0">
                <a:solidFill>
                  <a:srgbClr val="53626C"/>
                </a:solidFill>
                <a:latin typeface="Aptos"/>
              </a:defRPr>
            </a:pP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54480" y="3513969"/>
            <a:ext cx="1737360" cy="70788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700" b="1">
                <a:solidFill>
                  <a:srgbClr val="008491"/>
                </a:solidFill>
                <a:latin typeface="Aptos"/>
              </a:defRPr>
            </a:pPr>
            <a:r>
              <a:rPr lang="sv-SE" sz="2000" dirty="0">
                <a:solidFill>
                  <a:schemeClr val="accent6">
                    <a:lumMod val="75000"/>
                  </a:schemeClr>
                </a:solidFill>
              </a:rPr>
              <a:t>14.00</a:t>
            </a:r>
          </a:p>
          <a:p>
            <a:pPr algn="l">
              <a:defRPr sz="1700" b="1">
                <a:solidFill>
                  <a:srgbClr val="008491"/>
                </a:solidFill>
                <a:latin typeface="Aptos"/>
              </a:defRPr>
            </a:pPr>
            <a:endParaRPr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2834640" y="3451188"/>
            <a:ext cx="7040880" cy="76944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defRPr sz="2200" b="1">
                <a:solidFill>
                  <a:srgbClr val="162F48"/>
                </a:solidFill>
                <a:latin typeface="Aptos"/>
              </a:defRPr>
            </a:pPr>
            <a:r>
              <a:rPr dirty="0" err="1">
                <a:solidFill>
                  <a:schemeClr val="accent6">
                    <a:lumMod val="75000"/>
                  </a:schemeClr>
                </a:solidFill>
              </a:rPr>
              <a:t>Besök</a:t>
            </a:r>
            <a:r>
              <a:rPr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dirty="0" err="1">
                <a:solidFill>
                  <a:schemeClr val="accent6">
                    <a:lumMod val="75000"/>
                  </a:schemeClr>
                </a:solidFill>
              </a:rPr>
              <a:t>på</a:t>
            </a:r>
            <a:r>
              <a:rPr dirty="0">
                <a:solidFill>
                  <a:schemeClr val="accent6">
                    <a:lumMod val="75000"/>
                  </a:schemeClr>
                </a:solidFill>
              </a:rPr>
              <a:t> Husqvarna Museum</a:t>
            </a:r>
            <a:r>
              <a:rPr lang="sv-SE" dirty="0">
                <a:solidFill>
                  <a:schemeClr val="accent6">
                    <a:lumMod val="75000"/>
                  </a:schemeClr>
                </a:solidFill>
              </a:rPr>
              <a:t>,</a:t>
            </a:r>
          </a:p>
          <a:p>
            <a:pPr>
              <a:defRPr sz="2200" b="1">
                <a:solidFill>
                  <a:srgbClr val="162F48"/>
                </a:solidFill>
                <a:latin typeface="Aptos"/>
              </a:defRPr>
            </a:pPr>
            <a:r>
              <a:rPr lang="sv-SE" sz="2200" u="sng" dirty="0" err="1">
                <a:solidFill>
                  <a:schemeClr val="accent6">
                    <a:lumMod val="75000"/>
                  </a:schemeClr>
                </a:solidFill>
                <a:latin typeface="Apto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Hakarpsvägen</a:t>
            </a:r>
            <a:r>
              <a:rPr lang="sv-SE" sz="2200" u="sng" dirty="0">
                <a:solidFill>
                  <a:schemeClr val="accent6">
                    <a:lumMod val="75000"/>
                  </a:schemeClr>
                </a:solidFill>
                <a:latin typeface="Apto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1, 561 41 Huskvarna</a:t>
            </a:r>
            <a:endParaRPr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743200" y="4242703"/>
            <a:ext cx="8046720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600" b="0">
                <a:solidFill>
                  <a:srgbClr val="53626C"/>
                </a:solidFill>
                <a:latin typeface="Aptos"/>
              </a:defRPr>
            </a:pPr>
            <a:r>
              <a:rPr lang="sv-SE" dirty="0">
                <a:solidFill>
                  <a:schemeClr val="accent6">
                    <a:lumMod val="75000"/>
                  </a:schemeClr>
                </a:solidFill>
              </a:rPr>
              <a:t>  G</a:t>
            </a:r>
            <a:r>
              <a:rPr dirty="0" err="1">
                <a:solidFill>
                  <a:schemeClr val="accent6">
                    <a:lumMod val="75000"/>
                  </a:schemeClr>
                </a:solidFill>
              </a:rPr>
              <a:t>emensamt</a:t>
            </a:r>
            <a:r>
              <a:rPr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dirty="0" err="1">
                <a:solidFill>
                  <a:schemeClr val="accent6">
                    <a:lumMod val="75000"/>
                  </a:schemeClr>
                </a:solidFill>
              </a:rPr>
              <a:t>besök</a:t>
            </a:r>
            <a:r>
              <a:rPr dirty="0">
                <a:solidFill>
                  <a:schemeClr val="accent6">
                    <a:lumMod val="75000"/>
                  </a:schemeClr>
                </a:solidFill>
              </a:rPr>
              <a:t> med </a:t>
            </a:r>
            <a:r>
              <a:rPr dirty="0" err="1">
                <a:solidFill>
                  <a:schemeClr val="accent6">
                    <a:lumMod val="75000"/>
                  </a:schemeClr>
                </a:solidFill>
              </a:rPr>
              <a:t>inblick</a:t>
            </a:r>
            <a:r>
              <a:rPr dirty="0">
                <a:solidFill>
                  <a:schemeClr val="accent6">
                    <a:lumMod val="75000"/>
                  </a:schemeClr>
                </a:solidFill>
              </a:rPr>
              <a:t> i </a:t>
            </a:r>
            <a:r>
              <a:rPr dirty="0" err="1">
                <a:solidFill>
                  <a:schemeClr val="accent6">
                    <a:lumMod val="75000"/>
                  </a:schemeClr>
                </a:solidFill>
              </a:rPr>
              <a:t>Husqvarnas</a:t>
            </a:r>
            <a:r>
              <a:rPr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dirty="0" err="1">
                <a:solidFill>
                  <a:schemeClr val="accent6">
                    <a:lumMod val="75000"/>
                  </a:schemeClr>
                </a:solidFill>
              </a:rPr>
              <a:t>historia</a:t>
            </a:r>
            <a:r>
              <a:rPr dirty="0">
                <a:solidFill>
                  <a:schemeClr val="accent6">
                    <a:lumMod val="75000"/>
                  </a:schemeClr>
                </a:solidFill>
              </a:rPr>
              <a:t> och </a:t>
            </a:r>
            <a:r>
              <a:rPr dirty="0" err="1">
                <a:solidFill>
                  <a:schemeClr val="accent6">
                    <a:lumMod val="75000"/>
                  </a:schemeClr>
                </a:solidFill>
              </a:rPr>
              <a:t>industriella</a:t>
            </a:r>
            <a:r>
              <a:rPr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dirty="0" err="1">
                <a:solidFill>
                  <a:schemeClr val="accent6">
                    <a:lumMod val="75000"/>
                  </a:schemeClr>
                </a:solidFill>
              </a:rPr>
              <a:t>utveckling</a:t>
            </a:r>
            <a:r>
              <a:rPr dirty="0">
                <a:solidFill>
                  <a:schemeClr val="accent6">
                    <a:lumMod val="75000"/>
                  </a:schemeClr>
                </a:solidFill>
              </a:rPr>
              <a:t>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8368" y="5349240"/>
            <a:ext cx="10835640" cy="658368"/>
          </a:xfrm>
          <a:prstGeom prst="roundRect">
            <a:avLst/>
          </a:prstGeom>
          <a:solidFill>
            <a:srgbClr val="162F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914400" y="5478592"/>
            <a:ext cx="10332720" cy="353943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wrap="square" anchor="ctr">
            <a:spAutoFit/>
          </a:bodyPr>
          <a:lstStyle/>
          <a:p>
            <a:pPr algn="ctr">
              <a:defRPr sz="1700" b="1">
                <a:solidFill>
                  <a:srgbClr val="FFFFFF"/>
                </a:solidFill>
                <a:latin typeface="Aptos"/>
              </a:defRPr>
            </a:pPr>
            <a:r>
              <a:rPr dirty="0" err="1">
                <a:solidFill>
                  <a:schemeClr val="accent6">
                    <a:lumMod val="75000"/>
                  </a:schemeClr>
                </a:solidFill>
              </a:rPr>
              <a:t>Vänligen</a:t>
            </a:r>
            <a:r>
              <a:rPr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dirty="0" err="1">
                <a:solidFill>
                  <a:schemeClr val="accent6">
                    <a:lumMod val="75000"/>
                  </a:schemeClr>
                </a:solidFill>
              </a:rPr>
              <a:t>återkom</a:t>
            </a:r>
            <a:r>
              <a:rPr dirty="0">
                <a:solidFill>
                  <a:schemeClr val="accent6">
                    <a:lumMod val="75000"/>
                  </a:schemeClr>
                </a:solidFill>
              </a:rPr>
              <a:t> med </a:t>
            </a:r>
            <a:r>
              <a:rPr dirty="0" err="1">
                <a:solidFill>
                  <a:schemeClr val="accent6">
                    <a:lumMod val="75000"/>
                  </a:schemeClr>
                </a:solidFill>
              </a:rPr>
              <a:t>besked</a:t>
            </a:r>
            <a:r>
              <a:rPr dirty="0">
                <a:solidFill>
                  <a:schemeClr val="accent6">
                    <a:lumMod val="75000"/>
                  </a:schemeClr>
                </a:solidFill>
              </a:rPr>
              <a:t> om du </a:t>
            </a:r>
            <a:r>
              <a:rPr dirty="0" err="1">
                <a:solidFill>
                  <a:schemeClr val="accent6">
                    <a:lumMod val="75000"/>
                  </a:schemeClr>
                </a:solidFill>
              </a:rPr>
              <a:t>kan</a:t>
            </a:r>
            <a:r>
              <a:rPr dirty="0">
                <a:solidFill>
                  <a:schemeClr val="accent6">
                    <a:lumMod val="75000"/>
                  </a:schemeClr>
                </a:solidFill>
              </a:rPr>
              <a:t> delta</a:t>
            </a:r>
            <a:r>
              <a:rPr lang="sv-SE" dirty="0">
                <a:solidFill>
                  <a:schemeClr val="accent6">
                    <a:lumMod val="75000"/>
                  </a:schemeClr>
                </a:solidFill>
              </a:rPr>
              <a:t> senast 5/11</a:t>
            </a:r>
            <a:endParaRPr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2920" y="6473952"/>
            <a:ext cx="548640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900" b="1">
                <a:solidFill>
                  <a:srgbClr val="53626C"/>
                </a:solidFill>
                <a:latin typeface="Aptos"/>
              </a:defRPr>
            </a:pPr>
            <a:r>
              <a:rPr>
                <a:solidFill>
                  <a:srgbClr val="E67019"/>
                </a:solidFill>
              </a:rPr>
              <a:t>PUR-GRUPPEN  •  HÖSTMÖTE 2026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292840" y="6437376"/>
            <a:ext cx="36576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defRPr sz="900" b="1">
                <a:solidFill>
                  <a:srgbClr val="53626C"/>
                </a:solidFill>
                <a:latin typeface="Aptos"/>
              </a:defRPr>
            </a:pPr>
            <a:r>
              <a:t>03</a:t>
            </a:r>
          </a:p>
        </p:txBody>
      </p:sp>
      <p:sp>
        <p:nvSpPr>
          <p:cNvPr id="17" name="textruta 16">
            <a:extLst>
              <a:ext uri="{FF2B5EF4-FFF2-40B4-BE49-F238E27FC236}">
                <a16:creationId xmlns:a16="http://schemas.microsoft.com/office/drawing/2014/main" id="{199D3601-CA76-E161-9FF1-D5A5B46C6D16}"/>
              </a:ext>
            </a:extLst>
          </p:cNvPr>
          <p:cNvSpPr txBox="1"/>
          <p:nvPr/>
        </p:nvSpPr>
        <p:spPr>
          <a:xfrm>
            <a:off x="502920" y="320040"/>
            <a:ext cx="85039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3000" b="1" dirty="0">
                <a:solidFill>
                  <a:srgbClr val="E67019"/>
                </a:solidFill>
              </a:rPr>
              <a:t>Varmt välkommen till PUR-gruppens höstmöte</a:t>
            </a:r>
          </a:p>
          <a:p>
            <a:endParaRPr lang="en-US" dirty="0"/>
          </a:p>
        </p:txBody>
      </p:sp>
      <p:sp>
        <p:nvSpPr>
          <p:cNvPr id="19" name="textruta 18">
            <a:extLst>
              <a:ext uri="{FF2B5EF4-FFF2-40B4-BE49-F238E27FC236}">
                <a16:creationId xmlns:a16="http://schemas.microsoft.com/office/drawing/2014/main" id="{DD87732D-806E-2366-E63D-92A5CEE73729}"/>
              </a:ext>
            </a:extLst>
          </p:cNvPr>
          <p:cNvSpPr txBox="1"/>
          <p:nvPr/>
        </p:nvSpPr>
        <p:spPr>
          <a:xfrm>
            <a:off x="579120" y="941833"/>
            <a:ext cx="856259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0">
                <a:solidFill>
                  <a:srgbClr val="53626C"/>
                </a:solidFill>
                <a:latin typeface="Aptos"/>
              </a:defRPr>
            </a:pPr>
            <a:r>
              <a:rPr lang="sv-SE" sz="1800" dirty="0">
                <a:solidFill>
                  <a:schemeClr val="accent6">
                    <a:lumMod val="75000"/>
                  </a:schemeClr>
                </a:solidFill>
              </a:rPr>
              <a:t>Vi ser fram emot en trevlig dag med gemenskap, erfarenhetsutbyte och ett intressant besök i Huskvarna.</a:t>
            </a: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F565ED56-3ADF-2DCB-402B-F6893FA03642}"/>
              </a:ext>
            </a:extLst>
          </p:cNvPr>
          <p:cNvSpPr txBox="1"/>
          <p:nvPr/>
        </p:nvSpPr>
        <p:spPr>
          <a:xfrm>
            <a:off x="1428750" y="2755900"/>
            <a:ext cx="90868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00" b="1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  13.00             TMC People drive technology</a:t>
            </a:r>
          </a:p>
          <a:p>
            <a:r>
              <a:rPr lang="en-US" sz="1900" b="1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			</a:t>
            </a: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Presentation om </a:t>
            </a:r>
            <a:r>
              <a:rPr lang="en-US" sz="1600" b="1" dirty="0" err="1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Polyurethanets</a:t>
            </a: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 </a:t>
            </a:r>
            <a:r>
              <a:rPr lang="en-US" sz="1600" b="1" dirty="0" err="1">
                <a:solidFill>
                  <a:schemeClr val="accent6">
                    <a:lumMod val="75000"/>
                  </a:schemeClr>
                </a:solidFill>
                <a:latin typeface="Aptos" panose="020B0004020202020204" pitchFamily="34" charset="0"/>
              </a:rPr>
              <a:t>miljöpåverkan</a:t>
            </a:r>
            <a:endParaRPr lang="en-US" sz="1900" b="1" dirty="0">
              <a:solidFill>
                <a:schemeClr val="accent6">
                  <a:lumMod val="75000"/>
                </a:schemeClr>
              </a:solidFill>
              <a:latin typeface="Aptos" panose="020B0004020202020204" pitchFamily="34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MPOWERCHARTSPROPERTIES_A_0" val="AAAAAAH//////////wEAAAAAAAAAAAAAACoqIFRoaXMgaXMgYSBMaXRlREIgZmlsZSAqKgcEAP////8FAAAAAQAAAAAAAAAAAAAAAAAAAAAAAAAAAAAAAAAAAAAAAAAAAAAAAAABEQAAAFByb3BlcnR5RG9jdW1lbnRzAg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CAAAAAv//////////AQAAAAAAAAAAAAAAEQAAAFByb3BlcnR5RG9jdW1lbnRzAwAAAAAAAAAEAAAACQAAAF9pZD0kLl9pZAEDAAAAAAADAAAAAQADAAAAIwAAAENvbWJpSW5kZXg9JC5OYW1lICsgJ18nICsgJC5WZXJzaW9uAQUAAAAAAAUAAAABAAUAAAA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gUBAQEBAQEBAQEBAQEBAQMAAAAAAAAAAwAAAAMAAAAA/////wUACgwAAAAAAAAAAAAAIAD///////////////8AAAD///////////////8DAAAAAgD///////8DAAAAAwD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8BACAA////////////////AAAO////////AwAAAAQA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AgABAP///////wUAAAACABAACydUagzCBDdBiCKfyW4pjboEAAAAAAADAAAAAAADAAAAAwADAAIA////////BQAAAAMAEAALBc5iR/g62UOoQYdbd3dpWgQAAAABAAMAAAACAAMAAAAEAAMAAAAAAP///////wQAAQD///////8FAAAABAAQAAvlTHL4f3QlSKnGMYyBWuQwBAAAAAIAAwAAAAMAAwAAAAE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QAAAAEAAAAAP////8DAAMOAAAAAAAAAAAAAP/////GAMYAAAAFX2lkABAAAAAEJ1RqDMIEN0GIIp/JbimNugNEYXRhAFMAAAAIUHJlc2VudGF0aW9uU2Nhbm5lZEZvckxpbmtlZFNoYXBlcwAAAk51bWJlckZvcm1hdFNlcGFyYXRvck1vZGUACgAAAEF1dG9tYXRpYwAAAk5hbWUAJAAAAExpbmtlZFNoYXBlUHJlc2VudGF0aW9uU2V0dGluZ3NEYXRhABBWZXJzaW9uAAAAAAAJTGFzdFdyaXRlAP5K7lehAQAAAAEA/////4MAgwAAAAVfaWQAEAAAAAQFzmJH+DrZQ6hBh1t3d2laA0RhdGEAGwAAAARMaW5rZWRTaGFwZURhdGEABQAAAAAAAk5hbWUAGQAAAExpbmtlZFNoYXBlc0RhdGFQcm9wZXJ0eQAQVmVyc2lvbgAAAAAACUxhc3RXcml0ZQDSSu5XoQEAAAACAP////+DAIMAAAAFX2lkABAAAAAE5Uxy+H90JUipxjGMgVrkMANEYXRhABsAAAAETGlua2VkU2hhcGVEYXRhAAUAAAAAAAJOYW1lABkAAABMaW5rZWRTaGFwZXNEYXRhUHJvcGVydHkAEFZlcnNpb24AAQAAAAlMYXN0V3JpdGUA+UruV6EB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FAAAAAwAAAAD/////BQC9CwAAAAAAAAAAAAAgAf///////////////wAAAP///////////////wUAAAACAP///////wUAAAAEAP///////wUAAAAEAP///////wUAAAAEAP///////wUAAAAEAP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wEAIAH///////////////8AAA7///////8FAAAABAD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8CAAEBAwAAAAIA////////JQAGTGlua2VkU2hhcGVQcmVzZW50YXRpb25TZXR0aW5nc0RhdGFfMAQAAAAAAAUAAAAAAAUAAAADAAMAAQEDAAAAAwD///////8aAAZMaW5rZWRTaGFwZXNEYXRhUHJvcGVydHlfMAQAAAABAAUAAAACAAUAAAAEAAQABQEDAAAABAD///////8aAAZMaW5rZWRTaGFwZXNEYXRhUHJvcGVydHlfMQQAAAACAAUAAAADAAUAAAABAAUAAAAAAP///////wUAAAAAAP///////wUAAAAAAP///////wUAAAAAAP///////w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"/>
  <p:tag name="EMPOWERCHARTSPROPERTIES_SLOT" val="A"/>
  <p:tag name="EMPOWERCHARTSPROPERTIES_LASTWRITEDATE" val="639280733971440317"/>
  <p:tag name="EMPOWERCHARTSPROPERTIES_A_LENGTH" val="24576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144</Words>
  <Application>Microsoft Office PowerPoint</Application>
  <PresentationFormat>Bredbild</PresentationFormat>
  <Paragraphs>27</Paragraphs>
  <Slides>2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2</vt:i4>
      </vt:variant>
    </vt:vector>
  </HeadingPairs>
  <TitlesOfParts>
    <vt:vector size="6" baseType="lpstr">
      <vt:lpstr>Aptos</vt:lpstr>
      <vt:lpstr>Arial</vt:lpstr>
      <vt:lpstr>Calibri</vt:lpstr>
      <vt:lpstr>Office Theme</vt:lpstr>
      <vt:lpstr>PowerPoint-presentation</vt:lpstr>
      <vt:lpstr>PowerPoint-presentation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Dragan</dc:creator>
  <cp:keywords/>
  <dc:description>generated using python-pptx</dc:description>
  <cp:lastModifiedBy>Thors, Helen</cp:lastModifiedBy>
  <cp:revision>9</cp:revision>
  <dcterms:created xsi:type="dcterms:W3CDTF">2013-01-27T09:14:16Z</dcterms:created>
  <dcterms:modified xsi:type="dcterms:W3CDTF">2026-11-03T10:05:07Z</dcterms:modified>
  <cp:category/>
</cp:coreProperties>
</file>